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DA2B4-BBD9-4C99-8001-2FCE101E338E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D048B-E7DE-4AED-ACB8-16A88D243B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DA2B4-BBD9-4C99-8001-2FCE101E338E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D048B-E7DE-4AED-ACB8-16A88D243B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DA2B4-BBD9-4C99-8001-2FCE101E338E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D048B-E7DE-4AED-ACB8-16A88D243B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DA2B4-BBD9-4C99-8001-2FCE101E338E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D048B-E7DE-4AED-ACB8-16A88D243B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DA2B4-BBD9-4C99-8001-2FCE101E338E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D048B-E7DE-4AED-ACB8-16A88D243B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DA2B4-BBD9-4C99-8001-2FCE101E338E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D048B-E7DE-4AED-ACB8-16A88D243B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DA2B4-BBD9-4C99-8001-2FCE101E338E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D048B-E7DE-4AED-ACB8-16A88D243B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DA2B4-BBD9-4C99-8001-2FCE101E338E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D048B-E7DE-4AED-ACB8-16A88D243B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DA2B4-BBD9-4C99-8001-2FCE101E338E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D048B-E7DE-4AED-ACB8-16A88D243B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DA2B4-BBD9-4C99-8001-2FCE101E338E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D048B-E7DE-4AED-ACB8-16A88D243B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DA2B4-BBD9-4C99-8001-2FCE101E338E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D048B-E7DE-4AED-ACB8-16A88D243B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DA2B4-BBD9-4C99-8001-2FCE101E338E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D048B-E7DE-4AED-ACB8-16A88D243B2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esktop\TA7-Unit%202%20(3).mp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esktop\TA7-Unit%202%20(4).mp3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AIA_wDGAAAAAQAAAAAAAAnNAAAAJDM2Y2ZjMGE5LWVhOTQtNGE4Yy1hMTlhLTg2NGZhNjYxMjU0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057400"/>
            <a:ext cx="883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Period 10: 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 2: Health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3124200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Lesson 2: A closer look 1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962400" cy="9144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FF0000"/>
                </a:solidFill>
              </a:rPr>
              <a:t>I. VOCABULARY.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4290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ache (n)   =  sore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114800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headache, stomachache, toothache, earache..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sore throat (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sore eyes..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9906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cough (n):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8288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temperature (n)  = sick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66700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sneeze (n): s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h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Look at the pictures and write the problem below the picture of each patient.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ussie-flu-136424074707202601-180104121014.jpg"/>
          <p:cNvPicPr>
            <a:picLocks noChangeAspect="1"/>
          </p:cNvPicPr>
          <p:nvPr/>
        </p:nvPicPr>
        <p:blipFill>
          <a:blip r:embed="rId2"/>
          <a:srcRect l="22310"/>
          <a:stretch>
            <a:fillRect/>
          </a:stretch>
        </p:blipFill>
        <p:spPr>
          <a:xfrm>
            <a:off x="1143000" y="1143000"/>
            <a:ext cx="2573438" cy="2209800"/>
          </a:xfrm>
          <a:prstGeom prst="rect">
            <a:avLst/>
          </a:prstGeom>
        </p:spPr>
      </p:pic>
      <p:pic>
        <p:nvPicPr>
          <p:cNvPr id="5" name="Picture 4" descr="heres-how-to-actually-heal-a-sunburn-2-4882-1437162663-1_dblbig.jpg"/>
          <p:cNvPicPr>
            <a:picLocks noChangeAspect="1"/>
          </p:cNvPicPr>
          <p:nvPr/>
        </p:nvPicPr>
        <p:blipFill>
          <a:blip r:embed="rId3"/>
          <a:srcRect l="2793" t="-655" r="22017" b="3145"/>
          <a:stretch>
            <a:fillRect/>
          </a:stretch>
        </p:blipFill>
        <p:spPr>
          <a:xfrm>
            <a:off x="5334000" y="1066800"/>
            <a:ext cx="2743200" cy="2362200"/>
          </a:xfrm>
          <a:prstGeom prst="rect">
            <a:avLst/>
          </a:prstGeom>
        </p:spPr>
      </p:pic>
      <p:pic>
        <p:nvPicPr>
          <p:cNvPr id="6" name="Picture 5" descr="legs 00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4114800"/>
            <a:ext cx="2540000" cy="1905000"/>
          </a:xfrm>
          <a:prstGeom prst="rect">
            <a:avLst/>
          </a:prstGeom>
        </p:spPr>
      </p:pic>
      <p:pic>
        <p:nvPicPr>
          <p:cNvPr id="7" name="Picture 6" descr="SleepStudy_582x382.jpg"/>
          <p:cNvPicPr>
            <a:picLocks noChangeAspect="1"/>
          </p:cNvPicPr>
          <p:nvPr/>
        </p:nvPicPr>
        <p:blipFill>
          <a:blip r:embed="rId5"/>
          <a:srcRect r="22509" b="18586"/>
          <a:stretch>
            <a:fillRect/>
          </a:stretch>
        </p:blipFill>
        <p:spPr>
          <a:xfrm>
            <a:off x="5257800" y="4038600"/>
            <a:ext cx="2873059" cy="19812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066800" y="3810000"/>
            <a:ext cx="26670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257800" y="3886200"/>
            <a:ext cx="26670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66800" y="6553200"/>
            <a:ext cx="26670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34000" y="6553200"/>
            <a:ext cx="26670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2000" y="35007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1.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6800" y="35769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2</a:t>
            </a:r>
            <a:r>
              <a:rPr lang="en-US" sz="2400" dirty="0" smtClean="0">
                <a:solidFill>
                  <a:srgbClr val="7030A0"/>
                </a:solidFill>
              </a:rPr>
              <a:t>.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62439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3</a:t>
            </a:r>
            <a:r>
              <a:rPr lang="en-US" sz="2400" dirty="0" smtClean="0">
                <a:solidFill>
                  <a:srgbClr val="7030A0"/>
                </a:solidFill>
              </a:rPr>
              <a:t>.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3000" y="62484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4</a:t>
            </a:r>
            <a:r>
              <a:rPr lang="en-US" sz="2400" dirty="0" smtClean="0">
                <a:solidFill>
                  <a:srgbClr val="7030A0"/>
                </a:solidFill>
              </a:rPr>
              <a:t>.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81200" y="33528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91200" y="35052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sunburn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28800" y="61722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allergy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91200" y="6167735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ired / weak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Read the doctor notes about his patients and fill in the missing words</a:t>
            </a:r>
            <a:endParaRPr lang="en-US" sz="32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 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She looks very red. She was outdoors all day yesterday. I think she has____________.</a:t>
            </a:r>
          </a:p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 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He keeps sneezing and coughing. I think he has___________.</a:t>
            </a:r>
          </a:p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 3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He looks so_________. He can’t keep his eyes open! He’s very hot too – he has a __________.</a:t>
            </a:r>
          </a:p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 4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he ate some seafood yesterday. Now he feels __________. He says he has a _________________ too</a:t>
            </a:r>
          </a:p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 5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He is holding his neck. I think he has a _________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7200" y="168658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sunburn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26670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31242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tired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35814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44958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sick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4505980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stomachache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0400" y="50292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ore throat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Role-play the meeting with the doctor. Use the cues in 1,2 or your own health problem.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86199"/>
          </a:xfrm>
        </p:spPr>
        <p:txBody>
          <a:bodyPr/>
          <a:lstStyle/>
          <a:p>
            <a:pPr>
              <a:buNone/>
            </a:pPr>
            <a:r>
              <a:rPr lang="en-US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: Hi Doctor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en-US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Hi Hung</a:t>
            </a:r>
          </a:p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: I was outside all day yesterday. I feel 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very hot and my face is red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en-US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I see. I think you have a sunburn.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590800" y="3276600"/>
            <a:ext cx="7620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057400" y="3810000"/>
            <a:ext cx="60198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09800" y="4419600"/>
            <a:ext cx="44196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91200" y="5029200"/>
            <a:ext cx="15240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0668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</a:rPr>
              <a:t>II. PRONUNCIATION : </a:t>
            </a:r>
            <a:r>
              <a:rPr lang="en-US" sz="3200" b="1" dirty="0" smtClean="0"/>
              <a:t>/f/ and /v/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211763"/>
          </a:xfrm>
        </p:spPr>
        <p:txBody>
          <a:bodyPr/>
          <a:lstStyle/>
          <a:p>
            <a:pPr marL="514350" indent="-514350">
              <a:buNone/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Listen and circle the words you hear:</a:t>
            </a:r>
          </a:p>
          <a:p>
            <a:pPr marL="514350" indent="-51435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76400" y="1676400"/>
          <a:ext cx="5486400" cy="35269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9200"/>
                <a:gridCol w="2133600"/>
                <a:gridCol w="2133600"/>
              </a:tblGrid>
              <a:tr h="435425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/f/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/v/</a:t>
                      </a:r>
                      <a:endParaRPr lang="en-US" sz="2400" dirty="0"/>
                    </a:p>
                  </a:txBody>
                  <a:tcPr/>
                </a:tc>
              </a:tr>
              <a:tr h="5116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fat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vat</a:t>
                      </a:r>
                      <a:endParaRPr lang="en-US" sz="2400" dirty="0"/>
                    </a:p>
                  </a:txBody>
                  <a:tcPr/>
                </a:tc>
              </a:tr>
              <a:tr h="5116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ferry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very</a:t>
                      </a:r>
                      <a:endParaRPr lang="en-US" sz="2400" dirty="0"/>
                    </a:p>
                  </a:txBody>
                  <a:tcPr/>
                </a:tc>
              </a:tr>
              <a:tr h="5116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fast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vast</a:t>
                      </a:r>
                      <a:endParaRPr lang="en-US" sz="2400" dirty="0"/>
                    </a:p>
                  </a:txBody>
                  <a:tcPr/>
                </a:tc>
              </a:tr>
              <a:tr h="5116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fault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vault</a:t>
                      </a:r>
                      <a:endParaRPr lang="en-US" sz="2400" dirty="0"/>
                    </a:p>
                  </a:txBody>
                  <a:tcPr/>
                </a:tc>
              </a:tr>
              <a:tr h="5116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safe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save</a:t>
                      </a:r>
                      <a:endParaRPr lang="en-US" sz="2400" dirty="0"/>
                    </a:p>
                  </a:txBody>
                  <a:tcPr/>
                </a:tc>
              </a:tr>
              <a:tr h="5116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leaf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leave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3657600" y="2133600"/>
            <a:ext cx="609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581400" y="2590800"/>
            <a:ext cx="7620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43136" y="3124200"/>
            <a:ext cx="6858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15000" y="3657600"/>
            <a:ext cx="7620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791200" y="4191000"/>
            <a:ext cx="609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715000" y="4648200"/>
            <a:ext cx="7620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TA7-Unit 2 (3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229600" y="58674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5454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Listen and circle the words with the /f/ or /v/ sounds. Then say the sentences.</a:t>
            </a:r>
            <a:endParaRPr lang="en-US" sz="32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3992563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Fast food isn’t healthy.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have felt sick all day.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Obesity is a problem – people are getting fatter.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Having a healthy lifestyle is important.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Too many sweets give you toothache.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38200" y="2057400"/>
            <a:ext cx="685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00200" y="2057400"/>
            <a:ext cx="685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90600" y="2819400"/>
            <a:ext cx="762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905000" y="2819400"/>
            <a:ext cx="533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772400" y="3641944"/>
            <a:ext cx="762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38200" y="4371536"/>
            <a:ext cx="990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657600" y="4419600"/>
            <a:ext cx="1219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733800" y="5181600"/>
            <a:ext cx="685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TA7-Unit 2 (4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229600" y="60198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6752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HOMEWORK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362200"/>
            <a:ext cx="5638800" cy="23622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Learn by heart the new words.</a:t>
            </a:r>
          </a:p>
          <a:p>
            <a:pPr>
              <a:buFontTx/>
              <a:buChar char="-"/>
            </a:pPr>
            <a:r>
              <a:rPr lang="en-US" dirty="0" smtClean="0"/>
              <a:t>Do exercises in workbooks.</a:t>
            </a:r>
          </a:p>
          <a:p>
            <a:pPr>
              <a:buFontTx/>
              <a:buChar char="-"/>
            </a:pPr>
            <a:r>
              <a:rPr lang="en-US" dirty="0" smtClean="0"/>
              <a:t>Prepare “A closer look 2”.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424</Words>
  <Application>Microsoft Office PowerPoint</Application>
  <PresentationFormat>On-screen Show (4:3)</PresentationFormat>
  <Paragraphs>70</Paragraphs>
  <Slides>9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I. VOCABULARY.</vt:lpstr>
      <vt:lpstr>1. Look at the pictures and write the problem below the picture of each patient.</vt:lpstr>
      <vt:lpstr>2. Read the doctor notes about his patients and fill in the missing words</vt:lpstr>
      <vt:lpstr>3. Role-play the meeting with the doctor. Use the cues in 1,2 or your own health problem.</vt:lpstr>
      <vt:lpstr>II. PRONUNCIATION : /f/ and /v/</vt:lpstr>
      <vt:lpstr>6. Listen and circle the words with the /f/ or /v/ sounds. Then say the sentences.</vt:lpstr>
      <vt:lpstr>HOMEWORK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Nguyễn Hữu Vĩnh</cp:lastModifiedBy>
  <cp:revision>11</cp:revision>
  <dcterms:created xsi:type="dcterms:W3CDTF">2018-09-10T12:48:48Z</dcterms:created>
  <dcterms:modified xsi:type="dcterms:W3CDTF">2022-02-12T09:31:05Z</dcterms:modified>
</cp:coreProperties>
</file>